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Pricing Optimizer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Real-Time Pricing System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0184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is Dynamic Pricing Optimizer?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price adjustments.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Maximize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Helps businesses stay competitive.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Uses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trends, competitor pricing, customer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4566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36087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 adjustments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445669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Forecasting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936087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forecasting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65187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44566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936087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Competitor analysis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7732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26364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pricing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Market, customer, business data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711660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Engine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449497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Predicts optimal prices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1660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Decision Module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Implements pricing strategies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711660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449497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Updates prices dynamically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Python, Flask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AI/ML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Forest, Gradient Boosting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Fetch pricing data, save settings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in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Improvement in retention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12%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Market Share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Gain in market share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data quality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5669"/>
            <a:ext cx="2958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Perception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customer views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Regulatory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constraints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blockchain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Models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AI models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Multi-Channel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Multi-channel pricing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63652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3195"/>
            <a:ext cx="2910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Competitor Tracking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competitor tracking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2025-03-10T06:59:22Z</dcterms:created>
  <dcterms:modified xsi:type="dcterms:W3CDTF">2025-03-10T06:59:22Z</dcterms:modified>
</cp:coreProperties>
</file>